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57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7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74C96-5D2A-4D4A-966E-152D807FA3A0}" type="datetimeFigureOut">
              <a:rPr lang="pt-BR" smtClean="0"/>
              <a:t>18/10/2023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0BBA0-D1F5-4D0F-A66B-3D188488A08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8207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74C96-5D2A-4D4A-966E-152D807FA3A0}" type="datetimeFigureOut">
              <a:rPr lang="pt-BR" smtClean="0"/>
              <a:t>18/10/2023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0BBA0-D1F5-4D0F-A66B-3D188488A08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2638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74C96-5D2A-4D4A-966E-152D807FA3A0}" type="datetimeFigureOut">
              <a:rPr lang="pt-BR" smtClean="0"/>
              <a:t>18/10/2023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0BBA0-D1F5-4D0F-A66B-3D188488A08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89487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74C96-5D2A-4D4A-966E-152D807FA3A0}" type="datetimeFigureOut">
              <a:rPr lang="pt-BR" smtClean="0"/>
              <a:t>18/10/2023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0BBA0-D1F5-4D0F-A66B-3D188488A08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49821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74C96-5D2A-4D4A-966E-152D807FA3A0}" type="datetimeFigureOut">
              <a:rPr lang="pt-BR" smtClean="0"/>
              <a:t>18/10/2023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0BBA0-D1F5-4D0F-A66B-3D188488A08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3819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74C96-5D2A-4D4A-966E-152D807FA3A0}" type="datetimeFigureOut">
              <a:rPr lang="pt-BR" smtClean="0"/>
              <a:t>18/10/2023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0BBA0-D1F5-4D0F-A66B-3D188488A08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63820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74C96-5D2A-4D4A-966E-152D807FA3A0}" type="datetimeFigureOut">
              <a:rPr lang="pt-BR" smtClean="0"/>
              <a:t>18/10/2023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0BBA0-D1F5-4D0F-A66B-3D188488A08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5269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74C96-5D2A-4D4A-966E-152D807FA3A0}" type="datetimeFigureOut">
              <a:rPr lang="pt-BR" smtClean="0"/>
              <a:t>18/10/2023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0BBA0-D1F5-4D0F-A66B-3D188488A08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7470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74C96-5D2A-4D4A-966E-152D807FA3A0}" type="datetimeFigureOut">
              <a:rPr lang="pt-BR" smtClean="0"/>
              <a:t>18/10/2023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0BBA0-D1F5-4D0F-A66B-3D188488A08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03185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74C96-5D2A-4D4A-966E-152D807FA3A0}" type="datetimeFigureOut">
              <a:rPr lang="pt-BR" smtClean="0"/>
              <a:t>18/10/2023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0BBA0-D1F5-4D0F-A66B-3D188488A08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84063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74C96-5D2A-4D4A-966E-152D807FA3A0}" type="datetimeFigureOut">
              <a:rPr lang="pt-BR" smtClean="0"/>
              <a:t>18/10/2023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0BBA0-D1F5-4D0F-A66B-3D188488A08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8111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A74C96-5D2A-4D4A-966E-152D807FA3A0}" type="datetimeFigureOut">
              <a:rPr lang="pt-BR" smtClean="0"/>
              <a:t>18/10/2023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10BBA0-D1F5-4D0F-A66B-3D188488A08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55032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951" y="155505"/>
            <a:ext cx="2834723" cy="1209468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Imagem 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413" y="5836535"/>
            <a:ext cx="1145233" cy="86061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4" descr="http://ufrgs.malvis.net.br/downloads/MICROBIOLOGIA%20-%20SEM%20FUNDO.png"/>
          <p:cNvPicPr/>
          <p:nvPr/>
        </p:nvPicPr>
        <p:blipFill>
          <a:blip r:embed="rId4" cstate="print"/>
          <a:stretch/>
        </p:blipFill>
        <p:spPr>
          <a:xfrm>
            <a:off x="2220171" y="5789470"/>
            <a:ext cx="1032611" cy="1061805"/>
          </a:xfrm>
          <a:prstGeom prst="rect">
            <a:avLst/>
          </a:prstGeom>
          <a:ln w="0">
            <a:noFill/>
          </a:ln>
          <a:effectLst>
            <a:outerShdw blurRad="291960" dist="139498" dir="2700000" algn="tl" rotWithShape="0">
              <a:srgbClr val="333333">
                <a:alpha val="65000"/>
              </a:srgbClr>
            </a:outerShdw>
          </a:effectLst>
        </p:spPr>
      </p:pic>
      <p:cxnSp>
        <p:nvCxnSpPr>
          <p:cNvPr id="8" name="Conector reto 7"/>
          <p:cNvCxnSpPr/>
          <p:nvPr/>
        </p:nvCxnSpPr>
        <p:spPr>
          <a:xfrm>
            <a:off x="0" y="5725874"/>
            <a:ext cx="12205447" cy="1"/>
          </a:xfrm>
          <a:prstGeom prst="line">
            <a:avLst/>
          </a:prstGeom>
          <a:ln w="571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aixaDeTexto 15"/>
          <p:cNvSpPr txBox="1"/>
          <p:nvPr/>
        </p:nvSpPr>
        <p:spPr>
          <a:xfrm>
            <a:off x="134472" y="1237128"/>
            <a:ext cx="39399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 smtClean="0">
                <a:solidFill>
                  <a:srgbClr val="FF3300"/>
                </a:solidFill>
                <a:latin typeface="Arial Rounded MT Bold" panose="020F0704030504030204" pitchFamily="34" charset="0"/>
              </a:rPr>
              <a:t>ON-LINE CONFERENCE 19-22 NOVEMBER, 2023</a:t>
            </a:r>
            <a:endParaRPr lang="pt-BR" sz="1000" dirty="0">
              <a:solidFill>
                <a:srgbClr val="FF3300"/>
              </a:solidFill>
              <a:latin typeface="Arial Rounded MT Bold" panose="020F0704030504030204" pitchFamily="34" charset="0"/>
            </a:endParaRPr>
          </a:p>
        </p:txBody>
      </p:sp>
      <p:pic>
        <p:nvPicPr>
          <p:cNvPr id="17" name="Imagem 1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0357" y="5923100"/>
            <a:ext cx="3741643" cy="687480"/>
          </a:xfrm>
          <a:prstGeom prst="rect">
            <a:avLst/>
          </a:prstGeom>
        </p:spPr>
      </p:pic>
      <p:pic>
        <p:nvPicPr>
          <p:cNvPr id="18" name="Imagem 1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9307" y="5789470"/>
            <a:ext cx="4591050" cy="1009650"/>
          </a:xfrm>
          <a:prstGeom prst="rect">
            <a:avLst/>
          </a:prstGeom>
        </p:spPr>
      </p:pic>
      <p:pic>
        <p:nvPicPr>
          <p:cNvPr id="2" name="Imagem 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74306" y="21037"/>
            <a:ext cx="2568388" cy="1407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6669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</TotalTime>
  <Words>6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Arial Rounded MT Bold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Fatima Bento</dc:creator>
  <cp:lastModifiedBy>Fatima Bento</cp:lastModifiedBy>
  <cp:revision>9</cp:revision>
  <dcterms:created xsi:type="dcterms:W3CDTF">2023-10-17T04:26:10Z</dcterms:created>
  <dcterms:modified xsi:type="dcterms:W3CDTF">2023-10-19T02:58:56Z</dcterms:modified>
</cp:coreProperties>
</file>